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4" r:id="rId3"/>
    <p:sldId id="265" r:id="rId4"/>
    <p:sldId id="266" r:id="rId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12AA7-35F0-4DFC-840E-3423A1EA8FC9}" type="datetimeFigureOut">
              <a:rPr lang="nl-NL" smtClean="0"/>
              <a:t>11-3-2022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9045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12AA7-35F0-4DFC-840E-3423A1EA8FC9}" type="datetimeFigureOut">
              <a:rPr lang="nl-NL" smtClean="0"/>
              <a:t>11-3-2022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4529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12AA7-35F0-4DFC-840E-3423A1EA8FC9}" type="datetimeFigureOut">
              <a:rPr lang="nl-NL" smtClean="0"/>
              <a:t>11-3-2022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39919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12AA7-35F0-4DFC-840E-3423A1EA8FC9}" type="datetimeFigureOut">
              <a:rPr lang="nl-NL" smtClean="0"/>
              <a:t>11-3-2022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1116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12AA7-35F0-4DFC-840E-3423A1EA8FC9}" type="datetimeFigureOut">
              <a:rPr lang="nl-NL" smtClean="0"/>
              <a:t>11-3-2022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35823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12AA7-35F0-4DFC-840E-3423A1EA8FC9}" type="datetimeFigureOut">
              <a:rPr lang="nl-NL" smtClean="0"/>
              <a:t>11-3-2022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19888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12AA7-35F0-4DFC-840E-3423A1EA8FC9}" type="datetimeFigureOut">
              <a:rPr lang="nl-NL" smtClean="0"/>
              <a:t>11-3-2022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7367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12AA7-35F0-4DFC-840E-3423A1EA8FC9}" type="datetimeFigureOut">
              <a:rPr lang="nl-NL" smtClean="0"/>
              <a:t>11-3-2022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772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12AA7-35F0-4DFC-840E-3423A1EA8FC9}" type="datetimeFigureOut">
              <a:rPr lang="nl-NL" smtClean="0"/>
              <a:t>11-3-2022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5861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12AA7-35F0-4DFC-840E-3423A1EA8FC9}" type="datetimeFigureOut">
              <a:rPr lang="nl-NL" smtClean="0"/>
              <a:t>11-3-2022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43031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12AA7-35F0-4DFC-840E-3423A1EA8FC9}" type="datetimeFigureOut">
              <a:rPr lang="nl-NL" smtClean="0"/>
              <a:t>11-3-2022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9717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12AA7-35F0-4DFC-840E-3423A1EA8FC9}" type="datetimeFigureOut">
              <a:rPr lang="nl-NL" smtClean="0"/>
              <a:t>11-3-2022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70793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Afbeelding 54">
            <a:extLst>
              <a:ext uri="{FF2B5EF4-FFF2-40B4-BE49-F238E27FC236}">
                <a16:creationId xmlns:a16="http://schemas.microsoft.com/office/drawing/2014/main" id="{F317D95D-4F8C-EC4C-9750-F382652BB3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0950" y="684735"/>
            <a:ext cx="3697781" cy="2097481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6089073"/>
            <a:ext cx="12192000" cy="768927"/>
          </a:xfrm>
          <a:custGeom>
            <a:avLst/>
            <a:gdLst/>
            <a:ahLst/>
            <a:cxnLst/>
            <a:rect l="l" t="t" r="r" b="b"/>
            <a:pathLst>
              <a:path w="7560309" h="1428750">
                <a:moveTo>
                  <a:pt x="7559992" y="0"/>
                </a:moveTo>
                <a:lnTo>
                  <a:pt x="0" y="268795"/>
                </a:lnTo>
                <a:lnTo>
                  <a:pt x="0" y="1428432"/>
                </a:lnTo>
                <a:lnTo>
                  <a:pt x="7559992" y="1428432"/>
                </a:lnTo>
                <a:lnTo>
                  <a:pt x="7559992" y="0"/>
                </a:lnTo>
                <a:close/>
              </a:path>
            </a:pathLst>
          </a:custGeom>
          <a:solidFill>
            <a:srgbClr val="E9997F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" name="object 5"/>
          <p:cNvSpPr/>
          <p:nvPr/>
        </p:nvSpPr>
        <p:spPr>
          <a:xfrm>
            <a:off x="1" y="2"/>
            <a:ext cx="12282054" cy="1371598"/>
          </a:xfrm>
          <a:custGeom>
            <a:avLst/>
            <a:gdLst/>
            <a:ahLst/>
            <a:cxnLst/>
            <a:rect l="l" t="t" r="r" b="b"/>
            <a:pathLst>
              <a:path w="7560309" h="740410">
                <a:moveTo>
                  <a:pt x="7559992" y="0"/>
                </a:moveTo>
                <a:lnTo>
                  <a:pt x="0" y="0"/>
                </a:lnTo>
                <a:lnTo>
                  <a:pt x="0" y="740206"/>
                </a:lnTo>
                <a:lnTo>
                  <a:pt x="7559992" y="420077"/>
                </a:lnTo>
                <a:lnTo>
                  <a:pt x="7559992" y="0"/>
                </a:lnTo>
                <a:close/>
              </a:path>
            </a:pathLst>
          </a:custGeom>
          <a:solidFill>
            <a:srgbClr val="05B59F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" name="object 6"/>
          <p:cNvSpPr/>
          <p:nvPr/>
        </p:nvSpPr>
        <p:spPr>
          <a:xfrm>
            <a:off x="1273562" y="0"/>
            <a:ext cx="373851" cy="235795"/>
          </a:xfrm>
          <a:custGeom>
            <a:avLst/>
            <a:gdLst/>
            <a:ahLst/>
            <a:cxnLst/>
            <a:rect l="l" t="t" r="r" b="b"/>
            <a:pathLst>
              <a:path w="582930" h="367665">
                <a:moveTo>
                  <a:pt x="502110" y="277454"/>
                </a:moveTo>
                <a:lnTo>
                  <a:pt x="466674" y="308991"/>
                </a:lnTo>
                <a:lnTo>
                  <a:pt x="427691" y="333775"/>
                </a:lnTo>
                <a:lnTo>
                  <a:pt x="386009" y="351788"/>
                </a:lnTo>
                <a:lnTo>
                  <a:pt x="342477" y="363010"/>
                </a:lnTo>
                <a:lnTo>
                  <a:pt x="297943" y="367422"/>
                </a:lnTo>
                <a:lnTo>
                  <a:pt x="253257" y="365006"/>
                </a:lnTo>
                <a:lnTo>
                  <a:pt x="209266" y="355742"/>
                </a:lnTo>
                <a:lnTo>
                  <a:pt x="166821" y="339611"/>
                </a:lnTo>
                <a:lnTo>
                  <a:pt x="126768" y="316595"/>
                </a:lnTo>
                <a:lnTo>
                  <a:pt x="89957" y="286674"/>
                </a:lnTo>
                <a:lnTo>
                  <a:pt x="58423" y="251235"/>
                </a:lnTo>
                <a:lnTo>
                  <a:pt x="33641" y="212250"/>
                </a:lnTo>
                <a:lnTo>
                  <a:pt x="15631" y="170567"/>
                </a:lnTo>
                <a:lnTo>
                  <a:pt x="4411" y="127035"/>
                </a:lnTo>
                <a:lnTo>
                  <a:pt x="0" y="82502"/>
                </a:lnTo>
                <a:lnTo>
                  <a:pt x="2417" y="37817"/>
                </a:lnTo>
                <a:lnTo>
                  <a:pt x="10381" y="0"/>
                </a:lnTo>
              </a:path>
              <a:path w="582930" h="367665">
                <a:moveTo>
                  <a:pt x="572026" y="0"/>
                </a:moveTo>
                <a:lnTo>
                  <a:pt x="578454" y="24939"/>
                </a:lnTo>
                <a:lnTo>
                  <a:pt x="582864" y="69472"/>
                </a:lnTo>
                <a:lnTo>
                  <a:pt x="580446" y="114157"/>
                </a:lnTo>
                <a:lnTo>
                  <a:pt x="571180" y="158146"/>
                </a:lnTo>
                <a:lnTo>
                  <a:pt x="555048" y="200591"/>
                </a:lnTo>
                <a:lnTo>
                  <a:pt x="532031" y="240643"/>
                </a:lnTo>
                <a:lnTo>
                  <a:pt x="502110" y="277454"/>
                </a:lnTo>
              </a:path>
            </a:pathLst>
          </a:custGeom>
          <a:ln w="762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0" name="object 12">
            <a:extLst>
              <a:ext uri="{FF2B5EF4-FFF2-40B4-BE49-F238E27FC236}">
                <a16:creationId xmlns:a16="http://schemas.microsoft.com/office/drawing/2014/main" id="{5154CB14-4C35-CC47-9484-543C095AA078}"/>
              </a:ext>
            </a:extLst>
          </p:cNvPr>
          <p:cNvSpPr/>
          <p:nvPr/>
        </p:nvSpPr>
        <p:spPr>
          <a:xfrm>
            <a:off x="1656646" y="6544015"/>
            <a:ext cx="399507" cy="313985"/>
          </a:xfrm>
          <a:custGeom>
            <a:avLst/>
            <a:gdLst/>
            <a:ahLst/>
            <a:cxnLst/>
            <a:rect l="l" t="t" r="r" b="b"/>
            <a:pathLst>
              <a:path w="622935" h="489584">
                <a:moveTo>
                  <a:pt x="0" y="205231"/>
                </a:moveTo>
                <a:lnTo>
                  <a:pt x="622495" y="0"/>
                </a:lnTo>
                <a:lnTo>
                  <a:pt x="485085" y="489300"/>
                </a:lnTo>
              </a:path>
            </a:pathLst>
          </a:custGeom>
          <a:ln w="762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1" name="object 13">
            <a:extLst>
              <a:ext uri="{FF2B5EF4-FFF2-40B4-BE49-F238E27FC236}">
                <a16:creationId xmlns:a16="http://schemas.microsoft.com/office/drawing/2014/main" id="{8DD5481D-5539-D241-98A4-2D0FB67EEA39}"/>
              </a:ext>
            </a:extLst>
          </p:cNvPr>
          <p:cNvSpPr/>
          <p:nvPr/>
        </p:nvSpPr>
        <p:spPr>
          <a:xfrm>
            <a:off x="7953035" y="6445017"/>
            <a:ext cx="756661" cy="410503"/>
          </a:xfrm>
          <a:custGeom>
            <a:avLst/>
            <a:gdLst/>
            <a:ahLst/>
            <a:cxnLst/>
            <a:rect l="l" t="t" r="r" b="b"/>
            <a:pathLst>
              <a:path w="1179829" h="640079">
                <a:moveTo>
                  <a:pt x="0" y="211727"/>
                </a:moveTo>
                <a:lnTo>
                  <a:pt x="35084" y="177529"/>
                </a:lnTo>
                <a:lnTo>
                  <a:pt x="71958" y="146328"/>
                </a:lnTo>
                <a:lnTo>
                  <a:pt x="110458" y="118128"/>
                </a:lnTo>
                <a:lnTo>
                  <a:pt x="150421" y="92934"/>
                </a:lnTo>
                <a:lnTo>
                  <a:pt x="191682" y="70748"/>
                </a:lnTo>
                <a:lnTo>
                  <a:pt x="234077" y="51575"/>
                </a:lnTo>
                <a:lnTo>
                  <a:pt x="277442" y="35418"/>
                </a:lnTo>
                <a:lnTo>
                  <a:pt x="321612" y="22280"/>
                </a:lnTo>
                <a:lnTo>
                  <a:pt x="366425" y="12166"/>
                </a:lnTo>
                <a:lnTo>
                  <a:pt x="411716" y="5078"/>
                </a:lnTo>
                <a:lnTo>
                  <a:pt x="457321" y="1022"/>
                </a:lnTo>
                <a:lnTo>
                  <a:pt x="503075" y="0"/>
                </a:lnTo>
                <a:lnTo>
                  <a:pt x="548816" y="2015"/>
                </a:lnTo>
                <a:lnTo>
                  <a:pt x="594378" y="7072"/>
                </a:lnTo>
                <a:lnTo>
                  <a:pt x="639598" y="15175"/>
                </a:lnTo>
                <a:lnTo>
                  <a:pt x="684312" y="26326"/>
                </a:lnTo>
                <a:lnTo>
                  <a:pt x="728355" y="40530"/>
                </a:lnTo>
                <a:lnTo>
                  <a:pt x="771564" y="57790"/>
                </a:lnTo>
                <a:lnTo>
                  <a:pt x="813775" y="78110"/>
                </a:lnTo>
                <a:lnTo>
                  <a:pt x="854823" y="101493"/>
                </a:lnTo>
                <a:lnTo>
                  <a:pt x="894545" y="127944"/>
                </a:lnTo>
                <a:lnTo>
                  <a:pt x="932776" y="157465"/>
                </a:lnTo>
                <a:lnTo>
                  <a:pt x="969352" y="190061"/>
                </a:lnTo>
                <a:lnTo>
                  <a:pt x="1003550" y="225144"/>
                </a:lnTo>
                <a:lnTo>
                  <a:pt x="1034749" y="262017"/>
                </a:lnTo>
                <a:lnTo>
                  <a:pt x="1062948" y="300516"/>
                </a:lnTo>
                <a:lnTo>
                  <a:pt x="1088141" y="340477"/>
                </a:lnTo>
                <a:lnTo>
                  <a:pt x="1110327" y="381737"/>
                </a:lnTo>
                <a:lnTo>
                  <a:pt x="1129500" y="424131"/>
                </a:lnTo>
                <a:lnTo>
                  <a:pt x="1145657" y="467495"/>
                </a:lnTo>
                <a:lnTo>
                  <a:pt x="1158794" y="511666"/>
                </a:lnTo>
                <a:lnTo>
                  <a:pt x="1168909" y="556478"/>
                </a:lnTo>
                <a:lnTo>
                  <a:pt x="1175996" y="601769"/>
                </a:lnTo>
                <a:lnTo>
                  <a:pt x="1179355" y="639524"/>
                </a:lnTo>
              </a:path>
            </a:pathLst>
          </a:custGeom>
          <a:ln w="762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9115824E-79A2-4AF1-BDFA-141EE235EE60}"/>
              </a:ext>
            </a:extLst>
          </p:cNvPr>
          <p:cNvSpPr txBox="1"/>
          <p:nvPr/>
        </p:nvSpPr>
        <p:spPr>
          <a:xfrm>
            <a:off x="2639291" y="3054927"/>
            <a:ext cx="60704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000" dirty="0"/>
              <a:t>Herinneren en herdenken</a:t>
            </a:r>
            <a:endParaRPr lang="nl-NL" dirty="0"/>
          </a:p>
          <a:p>
            <a:pPr algn="ctr"/>
            <a:r>
              <a:rPr lang="nl-NL" sz="3200" dirty="0"/>
              <a:t>Groep 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348944"/>
            <a:ext cx="12191999" cy="549780"/>
          </a:xfrm>
          <a:custGeom>
            <a:avLst/>
            <a:gdLst/>
            <a:ahLst/>
            <a:cxnLst/>
            <a:rect l="l" t="t" r="r" b="b"/>
            <a:pathLst>
              <a:path w="16256000" h="857250">
                <a:moveTo>
                  <a:pt x="16256000" y="0"/>
                </a:moveTo>
                <a:lnTo>
                  <a:pt x="0" y="577977"/>
                </a:lnTo>
                <a:lnTo>
                  <a:pt x="0" y="856703"/>
                </a:lnTo>
                <a:lnTo>
                  <a:pt x="16256000" y="856703"/>
                </a:lnTo>
                <a:lnTo>
                  <a:pt x="16256000" y="0"/>
                </a:lnTo>
                <a:close/>
              </a:path>
            </a:pathLst>
          </a:custGeom>
          <a:solidFill>
            <a:srgbClr val="05B59F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04903" y="797279"/>
            <a:ext cx="1367935" cy="245084"/>
          </a:xfrm>
          <a:prstGeom prst="rect">
            <a:avLst/>
          </a:prstGeom>
        </p:spPr>
        <p:txBody>
          <a:bodyPr vert="horz" wrap="square" lIns="0" tIns="8145" rIns="0" bIns="0" rtlCol="0" anchor="ctr">
            <a:spAutoFit/>
          </a:bodyPr>
          <a:lstStyle/>
          <a:p>
            <a:pPr marL="8145">
              <a:lnSpc>
                <a:spcPct val="100000"/>
              </a:lnSpc>
              <a:spcBef>
                <a:spcPts val="64"/>
              </a:spcBef>
            </a:pPr>
            <a:r>
              <a:rPr sz="1539" spc="-3" dirty="0">
                <a:solidFill>
                  <a:srgbClr val="FFFFFF"/>
                </a:solidFill>
              </a:rPr>
              <a:t>Ti</a:t>
            </a:r>
            <a:r>
              <a:rPr sz="1539" spc="-16" dirty="0">
                <a:solidFill>
                  <a:srgbClr val="FFFFFF"/>
                </a:solidFill>
              </a:rPr>
              <a:t>t</a:t>
            </a:r>
            <a:r>
              <a:rPr sz="1539" spc="-51" dirty="0">
                <a:solidFill>
                  <a:srgbClr val="FFFFFF"/>
                </a:solidFill>
              </a:rPr>
              <a:t>el</a:t>
            </a:r>
            <a:r>
              <a:rPr sz="1539" spc="-106" dirty="0">
                <a:solidFill>
                  <a:srgbClr val="FFFFFF"/>
                </a:solidFill>
              </a:rPr>
              <a:t> </a:t>
            </a:r>
            <a:r>
              <a:rPr sz="1539" spc="3" dirty="0">
                <a:solidFill>
                  <a:srgbClr val="FFFFFF"/>
                </a:solidFill>
                <a:latin typeface="Arial"/>
                <a:cs typeface="Arial"/>
              </a:rPr>
              <a:t>onder</a:t>
            </a:r>
            <a:r>
              <a:rPr sz="1539" spc="-10" dirty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1539" spc="-6" dirty="0">
                <a:solidFill>
                  <a:srgbClr val="FFFFFF"/>
                </a:solidFill>
                <a:latin typeface="Arial"/>
                <a:cs typeface="Arial"/>
              </a:rPr>
              <a:t>erp</a:t>
            </a:r>
            <a:endParaRPr sz="1539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878038" y="2638216"/>
            <a:ext cx="91630" cy="0"/>
          </a:xfrm>
          <a:custGeom>
            <a:avLst/>
            <a:gdLst/>
            <a:ahLst/>
            <a:cxnLst/>
            <a:rect l="l" t="t" r="r" b="b"/>
            <a:pathLst>
              <a:path w="142875">
                <a:moveTo>
                  <a:pt x="142786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grpSp>
        <p:nvGrpSpPr>
          <p:cNvPr id="6" name="object 6"/>
          <p:cNvGrpSpPr/>
          <p:nvPr/>
        </p:nvGrpSpPr>
        <p:grpSpPr>
          <a:xfrm>
            <a:off x="8243276" y="5859260"/>
            <a:ext cx="697610" cy="730190"/>
            <a:chOff x="11476160" y="7523747"/>
            <a:chExt cx="1087755" cy="1138555"/>
          </a:xfrm>
        </p:grpSpPr>
        <p:sp>
          <p:nvSpPr>
            <p:cNvPr id="7" name="object 7"/>
            <p:cNvSpPr/>
            <p:nvPr/>
          </p:nvSpPr>
          <p:spPr>
            <a:xfrm>
              <a:off x="12119319" y="7544423"/>
              <a:ext cx="423545" cy="429259"/>
            </a:xfrm>
            <a:custGeom>
              <a:avLst/>
              <a:gdLst/>
              <a:ahLst/>
              <a:cxnLst/>
              <a:rect l="l" t="t" r="r" b="b"/>
              <a:pathLst>
                <a:path w="423545" h="429259">
                  <a:moveTo>
                    <a:pt x="302831" y="429158"/>
                  </a:moveTo>
                  <a:lnTo>
                    <a:pt x="197332" y="236334"/>
                  </a:lnTo>
                  <a:lnTo>
                    <a:pt x="0" y="139560"/>
                  </a:lnTo>
                  <a:lnTo>
                    <a:pt x="423341" y="0"/>
                  </a:lnTo>
                  <a:lnTo>
                    <a:pt x="302831" y="429158"/>
                  </a:lnTo>
                  <a:close/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sp>
          <p:nvSpPr>
            <p:cNvPr id="8" name="object 8"/>
            <p:cNvSpPr/>
            <p:nvPr/>
          </p:nvSpPr>
          <p:spPr>
            <a:xfrm>
              <a:off x="11826448" y="7780762"/>
              <a:ext cx="490220" cy="531495"/>
            </a:xfrm>
            <a:custGeom>
              <a:avLst/>
              <a:gdLst/>
              <a:ahLst/>
              <a:cxnLst/>
              <a:rect l="l" t="t" r="r" b="b"/>
              <a:pathLst>
                <a:path w="490220" h="531495">
                  <a:moveTo>
                    <a:pt x="490207" y="0"/>
                  </a:moveTo>
                  <a:lnTo>
                    <a:pt x="0" y="530885"/>
                  </a:lnTo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950125" y="7927698"/>
              <a:ext cx="239545" cy="23954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1496836" y="8247062"/>
              <a:ext cx="401955" cy="394335"/>
            </a:xfrm>
            <a:custGeom>
              <a:avLst/>
              <a:gdLst/>
              <a:ahLst/>
              <a:cxnLst/>
              <a:rect l="l" t="t" r="r" b="b"/>
              <a:pathLst>
                <a:path w="401954" h="394334">
                  <a:moveTo>
                    <a:pt x="163283" y="0"/>
                  </a:moveTo>
                  <a:lnTo>
                    <a:pt x="118863" y="5261"/>
                  </a:lnTo>
                  <a:lnTo>
                    <a:pt x="75959" y="19026"/>
                  </a:lnTo>
                  <a:lnTo>
                    <a:pt x="35896" y="41265"/>
                  </a:lnTo>
                  <a:lnTo>
                    <a:pt x="0" y="71948"/>
                  </a:lnTo>
                  <a:lnTo>
                    <a:pt x="336981" y="394198"/>
                  </a:lnTo>
                  <a:lnTo>
                    <a:pt x="366031" y="356968"/>
                  </a:lnTo>
                  <a:lnTo>
                    <a:pt x="386458" y="315953"/>
                  </a:lnTo>
                  <a:lnTo>
                    <a:pt x="398293" y="272477"/>
                  </a:lnTo>
                  <a:lnTo>
                    <a:pt x="401564" y="227866"/>
                  </a:lnTo>
                  <a:lnTo>
                    <a:pt x="396302" y="183446"/>
                  </a:lnTo>
                  <a:lnTo>
                    <a:pt x="382537" y="140541"/>
                  </a:lnTo>
                  <a:lnTo>
                    <a:pt x="360298" y="100478"/>
                  </a:lnTo>
                  <a:lnTo>
                    <a:pt x="329615" y="64582"/>
                  </a:lnTo>
                  <a:lnTo>
                    <a:pt x="292386" y="35533"/>
                  </a:lnTo>
                  <a:lnTo>
                    <a:pt x="251370" y="15105"/>
                  </a:lnTo>
                  <a:lnTo>
                    <a:pt x="207894" y="3271"/>
                  </a:lnTo>
                  <a:lnTo>
                    <a:pt x="163283" y="0"/>
                  </a:lnTo>
                  <a:close/>
                </a:path>
              </a:pathLst>
            </a:custGeom>
            <a:solidFill>
              <a:srgbClr val="E9997F"/>
            </a:solidFill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sp>
          <p:nvSpPr>
            <p:cNvPr id="11" name="object 11"/>
            <p:cNvSpPr/>
            <p:nvPr/>
          </p:nvSpPr>
          <p:spPr>
            <a:xfrm>
              <a:off x="11496836" y="8247062"/>
              <a:ext cx="401955" cy="394335"/>
            </a:xfrm>
            <a:custGeom>
              <a:avLst/>
              <a:gdLst/>
              <a:ahLst/>
              <a:cxnLst/>
              <a:rect l="l" t="t" r="r" b="b"/>
              <a:pathLst>
                <a:path w="401954" h="394334">
                  <a:moveTo>
                    <a:pt x="0" y="71948"/>
                  </a:moveTo>
                  <a:lnTo>
                    <a:pt x="35896" y="41265"/>
                  </a:lnTo>
                  <a:lnTo>
                    <a:pt x="75959" y="19026"/>
                  </a:lnTo>
                  <a:lnTo>
                    <a:pt x="118863" y="5261"/>
                  </a:lnTo>
                  <a:lnTo>
                    <a:pt x="163283" y="0"/>
                  </a:lnTo>
                  <a:lnTo>
                    <a:pt x="207894" y="3271"/>
                  </a:lnTo>
                  <a:lnTo>
                    <a:pt x="251370" y="15105"/>
                  </a:lnTo>
                  <a:lnTo>
                    <a:pt x="292386" y="35533"/>
                  </a:lnTo>
                  <a:lnTo>
                    <a:pt x="329615" y="64582"/>
                  </a:lnTo>
                  <a:lnTo>
                    <a:pt x="360298" y="100478"/>
                  </a:lnTo>
                  <a:lnTo>
                    <a:pt x="382537" y="140541"/>
                  </a:lnTo>
                  <a:lnTo>
                    <a:pt x="396302" y="183446"/>
                  </a:lnTo>
                  <a:lnTo>
                    <a:pt x="401564" y="227866"/>
                  </a:lnTo>
                  <a:lnTo>
                    <a:pt x="398293" y="272477"/>
                  </a:lnTo>
                  <a:lnTo>
                    <a:pt x="386458" y="315953"/>
                  </a:lnTo>
                  <a:lnTo>
                    <a:pt x="366031" y="356968"/>
                  </a:lnTo>
                  <a:lnTo>
                    <a:pt x="336981" y="394198"/>
                  </a:lnTo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</p:grpSp>
      <p:sp>
        <p:nvSpPr>
          <p:cNvPr id="12" name="object 12"/>
          <p:cNvSpPr/>
          <p:nvPr/>
        </p:nvSpPr>
        <p:spPr>
          <a:xfrm>
            <a:off x="9319583" y="6202874"/>
            <a:ext cx="298510" cy="0"/>
          </a:xfrm>
          <a:custGeom>
            <a:avLst/>
            <a:gdLst/>
            <a:ahLst/>
            <a:cxnLst/>
            <a:rect l="l" t="t" r="r" b="b"/>
            <a:pathLst>
              <a:path w="465455">
                <a:moveTo>
                  <a:pt x="464896" y="0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3" name="object 13"/>
          <p:cNvSpPr/>
          <p:nvPr/>
        </p:nvSpPr>
        <p:spPr>
          <a:xfrm>
            <a:off x="8624058" y="5215200"/>
            <a:ext cx="0" cy="297695"/>
          </a:xfrm>
          <a:custGeom>
            <a:avLst/>
            <a:gdLst/>
            <a:ahLst/>
            <a:cxnLst/>
            <a:rect l="l" t="t" r="r" b="b"/>
            <a:pathLst>
              <a:path h="464184">
                <a:moveTo>
                  <a:pt x="0" y="464184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4" name="object 14"/>
          <p:cNvSpPr/>
          <p:nvPr/>
        </p:nvSpPr>
        <p:spPr>
          <a:xfrm>
            <a:off x="7628662" y="6202874"/>
            <a:ext cx="297695" cy="0"/>
          </a:xfrm>
          <a:custGeom>
            <a:avLst/>
            <a:gdLst/>
            <a:ahLst/>
            <a:cxnLst/>
            <a:rect l="l" t="t" r="r" b="b"/>
            <a:pathLst>
              <a:path w="464184">
                <a:moveTo>
                  <a:pt x="464184" y="0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pic>
        <p:nvPicPr>
          <p:cNvPr id="17" name="Tijdelijke aanduiding voor inhoud 3" descr="https://www.mijnopruimcoach.nl/wp-content/uploads/2015/03/hart-e1427118472919.jpg">
            <a:extLst>
              <a:ext uri="{FF2B5EF4-FFF2-40B4-BE49-F238E27FC236}">
                <a16:creationId xmlns:a16="http://schemas.microsoft.com/office/drawing/2014/main" id="{2CD64D65-506F-4E80-B16F-07AFB8E61870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8038" y="655125"/>
            <a:ext cx="4351338" cy="4351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348944"/>
            <a:ext cx="12191999" cy="549780"/>
          </a:xfrm>
          <a:custGeom>
            <a:avLst/>
            <a:gdLst/>
            <a:ahLst/>
            <a:cxnLst/>
            <a:rect l="l" t="t" r="r" b="b"/>
            <a:pathLst>
              <a:path w="16256000" h="857250">
                <a:moveTo>
                  <a:pt x="16256000" y="0"/>
                </a:moveTo>
                <a:lnTo>
                  <a:pt x="0" y="577977"/>
                </a:lnTo>
                <a:lnTo>
                  <a:pt x="0" y="856703"/>
                </a:lnTo>
                <a:lnTo>
                  <a:pt x="16256000" y="856703"/>
                </a:lnTo>
                <a:lnTo>
                  <a:pt x="16256000" y="0"/>
                </a:lnTo>
                <a:close/>
              </a:path>
            </a:pathLst>
          </a:custGeom>
          <a:solidFill>
            <a:srgbClr val="05B59F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04903" y="797279"/>
            <a:ext cx="1367935" cy="245084"/>
          </a:xfrm>
          <a:prstGeom prst="rect">
            <a:avLst/>
          </a:prstGeom>
        </p:spPr>
        <p:txBody>
          <a:bodyPr vert="horz" wrap="square" lIns="0" tIns="8145" rIns="0" bIns="0" rtlCol="0" anchor="ctr">
            <a:spAutoFit/>
          </a:bodyPr>
          <a:lstStyle/>
          <a:p>
            <a:pPr marL="8145">
              <a:lnSpc>
                <a:spcPct val="100000"/>
              </a:lnSpc>
              <a:spcBef>
                <a:spcPts val="64"/>
              </a:spcBef>
            </a:pPr>
            <a:r>
              <a:rPr sz="1539" spc="-3" dirty="0">
                <a:solidFill>
                  <a:srgbClr val="FFFFFF"/>
                </a:solidFill>
              </a:rPr>
              <a:t>Ti</a:t>
            </a:r>
            <a:r>
              <a:rPr sz="1539" spc="-16" dirty="0">
                <a:solidFill>
                  <a:srgbClr val="FFFFFF"/>
                </a:solidFill>
              </a:rPr>
              <a:t>t</a:t>
            </a:r>
            <a:r>
              <a:rPr sz="1539" spc="-51" dirty="0">
                <a:solidFill>
                  <a:srgbClr val="FFFFFF"/>
                </a:solidFill>
              </a:rPr>
              <a:t>el</a:t>
            </a:r>
            <a:r>
              <a:rPr sz="1539" spc="-106" dirty="0">
                <a:solidFill>
                  <a:srgbClr val="FFFFFF"/>
                </a:solidFill>
              </a:rPr>
              <a:t> </a:t>
            </a:r>
            <a:r>
              <a:rPr sz="1539" spc="3" dirty="0">
                <a:solidFill>
                  <a:srgbClr val="FFFFFF"/>
                </a:solidFill>
                <a:latin typeface="Arial"/>
                <a:cs typeface="Arial"/>
              </a:rPr>
              <a:t>onder</a:t>
            </a:r>
            <a:r>
              <a:rPr sz="1539" spc="-10" dirty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1539" spc="-6" dirty="0">
                <a:solidFill>
                  <a:srgbClr val="FFFFFF"/>
                </a:solidFill>
                <a:latin typeface="Arial"/>
                <a:cs typeface="Arial"/>
              </a:rPr>
              <a:t>erp</a:t>
            </a:r>
            <a:endParaRPr sz="1539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878038" y="2638216"/>
            <a:ext cx="91630" cy="0"/>
          </a:xfrm>
          <a:custGeom>
            <a:avLst/>
            <a:gdLst/>
            <a:ahLst/>
            <a:cxnLst/>
            <a:rect l="l" t="t" r="r" b="b"/>
            <a:pathLst>
              <a:path w="142875">
                <a:moveTo>
                  <a:pt x="142786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grpSp>
        <p:nvGrpSpPr>
          <p:cNvPr id="6" name="object 6"/>
          <p:cNvGrpSpPr/>
          <p:nvPr/>
        </p:nvGrpSpPr>
        <p:grpSpPr>
          <a:xfrm>
            <a:off x="8243276" y="5859260"/>
            <a:ext cx="697610" cy="730190"/>
            <a:chOff x="11476160" y="7523747"/>
            <a:chExt cx="1087755" cy="1138555"/>
          </a:xfrm>
        </p:grpSpPr>
        <p:sp>
          <p:nvSpPr>
            <p:cNvPr id="7" name="object 7"/>
            <p:cNvSpPr/>
            <p:nvPr/>
          </p:nvSpPr>
          <p:spPr>
            <a:xfrm>
              <a:off x="12119319" y="7544423"/>
              <a:ext cx="423545" cy="429259"/>
            </a:xfrm>
            <a:custGeom>
              <a:avLst/>
              <a:gdLst/>
              <a:ahLst/>
              <a:cxnLst/>
              <a:rect l="l" t="t" r="r" b="b"/>
              <a:pathLst>
                <a:path w="423545" h="429259">
                  <a:moveTo>
                    <a:pt x="302831" y="429158"/>
                  </a:moveTo>
                  <a:lnTo>
                    <a:pt x="197332" y="236334"/>
                  </a:lnTo>
                  <a:lnTo>
                    <a:pt x="0" y="139560"/>
                  </a:lnTo>
                  <a:lnTo>
                    <a:pt x="423341" y="0"/>
                  </a:lnTo>
                  <a:lnTo>
                    <a:pt x="302831" y="429158"/>
                  </a:lnTo>
                  <a:close/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sp>
          <p:nvSpPr>
            <p:cNvPr id="8" name="object 8"/>
            <p:cNvSpPr/>
            <p:nvPr/>
          </p:nvSpPr>
          <p:spPr>
            <a:xfrm>
              <a:off x="11826448" y="7780762"/>
              <a:ext cx="490220" cy="531495"/>
            </a:xfrm>
            <a:custGeom>
              <a:avLst/>
              <a:gdLst/>
              <a:ahLst/>
              <a:cxnLst/>
              <a:rect l="l" t="t" r="r" b="b"/>
              <a:pathLst>
                <a:path w="490220" h="531495">
                  <a:moveTo>
                    <a:pt x="490207" y="0"/>
                  </a:moveTo>
                  <a:lnTo>
                    <a:pt x="0" y="530885"/>
                  </a:lnTo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950125" y="7927698"/>
              <a:ext cx="239545" cy="23954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1496836" y="8247062"/>
              <a:ext cx="401955" cy="394335"/>
            </a:xfrm>
            <a:custGeom>
              <a:avLst/>
              <a:gdLst/>
              <a:ahLst/>
              <a:cxnLst/>
              <a:rect l="l" t="t" r="r" b="b"/>
              <a:pathLst>
                <a:path w="401954" h="394334">
                  <a:moveTo>
                    <a:pt x="163283" y="0"/>
                  </a:moveTo>
                  <a:lnTo>
                    <a:pt x="118863" y="5261"/>
                  </a:lnTo>
                  <a:lnTo>
                    <a:pt x="75959" y="19026"/>
                  </a:lnTo>
                  <a:lnTo>
                    <a:pt x="35896" y="41265"/>
                  </a:lnTo>
                  <a:lnTo>
                    <a:pt x="0" y="71948"/>
                  </a:lnTo>
                  <a:lnTo>
                    <a:pt x="336981" y="394198"/>
                  </a:lnTo>
                  <a:lnTo>
                    <a:pt x="366031" y="356968"/>
                  </a:lnTo>
                  <a:lnTo>
                    <a:pt x="386458" y="315953"/>
                  </a:lnTo>
                  <a:lnTo>
                    <a:pt x="398293" y="272477"/>
                  </a:lnTo>
                  <a:lnTo>
                    <a:pt x="401564" y="227866"/>
                  </a:lnTo>
                  <a:lnTo>
                    <a:pt x="396302" y="183446"/>
                  </a:lnTo>
                  <a:lnTo>
                    <a:pt x="382537" y="140541"/>
                  </a:lnTo>
                  <a:lnTo>
                    <a:pt x="360298" y="100478"/>
                  </a:lnTo>
                  <a:lnTo>
                    <a:pt x="329615" y="64582"/>
                  </a:lnTo>
                  <a:lnTo>
                    <a:pt x="292386" y="35533"/>
                  </a:lnTo>
                  <a:lnTo>
                    <a:pt x="251370" y="15105"/>
                  </a:lnTo>
                  <a:lnTo>
                    <a:pt x="207894" y="3271"/>
                  </a:lnTo>
                  <a:lnTo>
                    <a:pt x="163283" y="0"/>
                  </a:lnTo>
                  <a:close/>
                </a:path>
              </a:pathLst>
            </a:custGeom>
            <a:solidFill>
              <a:srgbClr val="E9997F"/>
            </a:solidFill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sp>
          <p:nvSpPr>
            <p:cNvPr id="11" name="object 11"/>
            <p:cNvSpPr/>
            <p:nvPr/>
          </p:nvSpPr>
          <p:spPr>
            <a:xfrm>
              <a:off x="11496836" y="8247062"/>
              <a:ext cx="401955" cy="394335"/>
            </a:xfrm>
            <a:custGeom>
              <a:avLst/>
              <a:gdLst/>
              <a:ahLst/>
              <a:cxnLst/>
              <a:rect l="l" t="t" r="r" b="b"/>
              <a:pathLst>
                <a:path w="401954" h="394334">
                  <a:moveTo>
                    <a:pt x="0" y="71948"/>
                  </a:moveTo>
                  <a:lnTo>
                    <a:pt x="35896" y="41265"/>
                  </a:lnTo>
                  <a:lnTo>
                    <a:pt x="75959" y="19026"/>
                  </a:lnTo>
                  <a:lnTo>
                    <a:pt x="118863" y="5261"/>
                  </a:lnTo>
                  <a:lnTo>
                    <a:pt x="163283" y="0"/>
                  </a:lnTo>
                  <a:lnTo>
                    <a:pt x="207894" y="3271"/>
                  </a:lnTo>
                  <a:lnTo>
                    <a:pt x="251370" y="15105"/>
                  </a:lnTo>
                  <a:lnTo>
                    <a:pt x="292386" y="35533"/>
                  </a:lnTo>
                  <a:lnTo>
                    <a:pt x="329615" y="64582"/>
                  </a:lnTo>
                  <a:lnTo>
                    <a:pt x="360298" y="100478"/>
                  </a:lnTo>
                  <a:lnTo>
                    <a:pt x="382537" y="140541"/>
                  </a:lnTo>
                  <a:lnTo>
                    <a:pt x="396302" y="183446"/>
                  </a:lnTo>
                  <a:lnTo>
                    <a:pt x="401564" y="227866"/>
                  </a:lnTo>
                  <a:lnTo>
                    <a:pt x="398293" y="272477"/>
                  </a:lnTo>
                  <a:lnTo>
                    <a:pt x="386458" y="315953"/>
                  </a:lnTo>
                  <a:lnTo>
                    <a:pt x="366031" y="356968"/>
                  </a:lnTo>
                  <a:lnTo>
                    <a:pt x="336981" y="394198"/>
                  </a:lnTo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</p:grpSp>
      <p:sp>
        <p:nvSpPr>
          <p:cNvPr id="12" name="object 12"/>
          <p:cNvSpPr/>
          <p:nvPr/>
        </p:nvSpPr>
        <p:spPr>
          <a:xfrm>
            <a:off x="9319583" y="6202874"/>
            <a:ext cx="298510" cy="0"/>
          </a:xfrm>
          <a:custGeom>
            <a:avLst/>
            <a:gdLst/>
            <a:ahLst/>
            <a:cxnLst/>
            <a:rect l="l" t="t" r="r" b="b"/>
            <a:pathLst>
              <a:path w="465455">
                <a:moveTo>
                  <a:pt x="464896" y="0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3" name="object 13"/>
          <p:cNvSpPr/>
          <p:nvPr/>
        </p:nvSpPr>
        <p:spPr>
          <a:xfrm>
            <a:off x="8624058" y="5215200"/>
            <a:ext cx="0" cy="297695"/>
          </a:xfrm>
          <a:custGeom>
            <a:avLst/>
            <a:gdLst/>
            <a:ahLst/>
            <a:cxnLst/>
            <a:rect l="l" t="t" r="r" b="b"/>
            <a:pathLst>
              <a:path h="464184">
                <a:moveTo>
                  <a:pt x="0" y="464184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4" name="object 14"/>
          <p:cNvSpPr/>
          <p:nvPr/>
        </p:nvSpPr>
        <p:spPr>
          <a:xfrm>
            <a:off x="7628662" y="6202874"/>
            <a:ext cx="297695" cy="0"/>
          </a:xfrm>
          <a:custGeom>
            <a:avLst/>
            <a:gdLst/>
            <a:ahLst/>
            <a:cxnLst/>
            <a:rect l="l" t="t" r="r" b="b"/>
            <a:pathLst>
              <a:path w="464184">
                <a:moveTo>
                  <a:pt x="464184" y="0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pic>
        <p:nvPicPr>
          <p:cNvPr id="18" name="Afbeelding 17" descr="Afbeeldingsresultaat voor herinnering">
            <a:extLst>
              <a:ext uri="{FF2B5EF4-FFF2-40B4-BE49-F238E27FC236}">
                <a16:creationId xmlns:a16="http://schemas.microsoft.com/office/drawing/2014/main" id="{6AE46D76-FA03-4DAA-9A85-1393F8B3E474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0" t="36574" r="12776" b="23271"/>
          <a:stretch/>
        </p:blipFill>
        <p:spPr bwMode="auto">
          <a:xfrm>
            <a:off x="3692000" y="1049564"/>
            <a:ext cx="5235385" cy="396450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05875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348944"/>
            <a:ext cx="12191999" cy="549780"/>
          </a:xfrm>
          <a:custGeom>
            <a:avLst/>
            <a:gdLst/>
            <a:ahLst/>
            <a:cxnLst/>
            <a:rect l="l" t="t" r="r" b="b"/>
            <a:pathLst>
              <a:path w="16256000" h="857250">
                <a:moveTo>
                  <a:pt x="16256000" y="0"/>
                </a:moveTo>
                <a:lnTo>
                  <a:pt x="0" y="577977"/>
                </a:lnTo>
                <a:lnTo>
                  <a:pt x="0" y="856703"/>
                </a:lnTo>
                <a:lnTo>
                  <a:pt x="16256000" y="856703"/>
                </a:lnTo>
                <a:lnTo>
                  <a:pt x="16256000" y="0"/>
                </a:lnTo>
                <a:close/>
              </a:path>
            </a:pathLst>
          </a:custGeom>
          <a:solidFill>
            <a:srgbClr val="05B59F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04903" y="797279"/>
            <a:ext cx="1367935" cy="245084"/>
          </a:xfrm>
          <a:prstGeom prst="rect">
            <a:avLst/>
          </a:prstGeom>
        </p:spPr>
        <p:txBody>
          <a:bodyPr vert="horz" wrap="square" lIns="0" tIns="8145" rIns="0" bIns="0" rtlCol="0" anchor="ctr">
            <a:spAutoFit/>
          </a:bodyPr>
          <a:lstStyle/>
          <a:p>
            <a:pPr marL="8145">
              <a:lnSpc>
                <a:spcPct val="100000"/>
              </a:lnSpc>
              <a:spcBef>
                <a:spcPts val="64"/>
              </a:spcBef>
            </a:pPr>
            <a:r>
              <a:rPr sz="1539" spc="-3" dirty="0">
                <a:solidFill>
                  <a:srgbClr val="FFFFFF"/>
                </a:solidFill>
              </a:rPr>
              <a:t>Ti</a:t>
            </a:r>
            <a:r>
              <a:rPr sz="1539" spc="-16" dirty="0">
                <a:solidFill>
                  <a:srgbClr val="FFFFFF"/>
                </a:solidFill>
              </a:rPr>
              <a:t>t</a:t>
            </a:r>
            <a:r>
              <a:rPr sz="1539" spc="-51" dirty="0">
                <a:solidFill>
                  <a:srgbClr val="FFFFFF"/>
                </a:solidFill>
              </a:rPr>
              <a:t>el</a:t>
            </a:r>
            <a:r>
              <a:rPr sz="1539" spc="-106" dirty="0">
                <a:solidFill>
                  <a:srgbClr val="FFFFFF"/>
                </a:solidFill>
              </a:rPr>
              <a:t> </a:t>
            </a:r>
            <a:r>
              <a:rPr sz="1539" spc="3" dirty="0">
                <a:solidFill>
                  <a:srgbClr val="FFFFFF"/>
                </a:solidFill>
                <a:latin typeface="Arial"/>
                <a:cs typeface="Arial"/>
              </a:rPr>
              <a:t>onder</a:t>
            </a:r>
            <a:r>
              <a:rPr sz="1539" spc="-10" dirty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1539" spc="-6" dirty="0">
                <a:solidFill>
                  <a:srgbClr val="FFFFFF"/>
                </a:solidFill>
                <a:latin typeface="Arial"/>
                <a:cs typeface="Arial"/>
              </a:rPr>
              <a:t>erp</a:t>
            </a:r>
            <a:endParaRPr sz="1539" dirty="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243276" y="5859260"/>
            <a:ext cx="697610" cy="730190"/>
            <a:chOff x="11476160" y="7523747"/>
            <a:chExt cx="1087755" cy="1138555"/>
          </a:xfrm>
        </p:grpSpPr>
        <p:sp>
          <p:nvSpPr>
            <p:cNvPr id="7" name="object 7"/>
            <p:cNvSpPr/>
            <p:nvPr/>
          </p:nvSpPr>
          <p:spPr>
            <a:xfrm>
              <a:off x="12119319" y="7544423"/>
              <a:ext cx="423545" cy="429259"/>
            </a:xfrm>
            <a:custGeom>
              <a:avLst/>
              <a:gdLst/>
              <a:ahLst/>
              <a:cxnLst/>
              <a:rect l="l" t="t" r="r" b="b"/>
              <a:pathLst>
                <a:path w="423545" h="429259">
                  <a:moveTo>
                    <a:pt x="302831" y="429158"/>
                  </a:moveTo>
                  <a:lnTo>
                    <a:pt x="197332" y="236334"/>
                  </a:lnTo>
                  <a:lnTo>
                    <a:pt x="0" y="139560"/>
                  </a:lnTo>
                  <a:lnTo>
                    <a:pt x="423341" y="0"/>
                  </a:lnTo>
                  <a:lnTo>
                    <a:pt x="302831" y="429158"/>
                  </a:lnTo>
                  <a:close/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sp>
          <p:nvSpPr>
            <p:cNvPr id="8" name="object 8"/>
            <p:cNvSpPr/>
            <p:nvPr/>
          </p:nvSpPr>
          <p:spPr>
            <a:xfrm>
              <a:off x="11826448" y="7780762"/>
              <a:ext cx="490220" cy="531495"/>
            </a:xfrm>
            <a:custGeom>
              <a:avLst/>
              <a:gdLst/>
              <a:ahLst/>
              <a:cxnLst/>
              <a:rect l="l" t="t" r="r" b="b"/>
              <a:pathLst>
                <a:path w="490220" h="531495">
                  <a:moveTo>
                    <a:pt x="490207" y="0"/>
                  </a:moveTo>
                  <a:lnTo>
                    <a:pt x="0" y="530885"/>
                  </a:lnTo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950125" y="7927698"/>
              <a:ext cx="239545" cy="23954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1496836" y="8247062"/>
              <a:ext cx="401955" cy="394335"/>
            </a:xfrm>
            <a:custGeom>
              <a:avLst/>
              <a:gdLst/>
              <a:ahLst/>
              <a:cxnLst/>
              <a:rect l="l" t="t" r="r" b="b"/>
              <a:pathLst>
                <a:path w="401954" h="394334">
                  <a:moveTo>
                    <a:pt x="163283" y="0"/>
                  </a:moveTo>
                  <a:lnTo>
                    <a:pt x="118863" y="5261"/>
                  </a:lnTo>
                  <a:lnTo>
                    <a:pt x="75959" y="19026"/>
                  </a:lnTo>
                  <a:lnTo>
                    <a:pt x="35896" y="41265"/>
                  </a:lnTo>
                  <a:lnTo>
                    <a:pt x="0" y="71948"/>
                  </a:lnTo>
                  <a:lnTo>
                    <a:pt x="336981" y="394198"/>
                  </a:lnTo>
                  <a:lnTo>
                    <a:pt x="366031" y="356968"/>
                  </a:lnTo>
                  <a:lnTo>
                    <a:pt x="386458" y="315953"/>
                  </a:lnTo>
                  <a:lnTo>
                    <a:pt x="398293" y="272477"/>
                  </a:lnTo>
                  <a:lnTo>
                    <a:pt x="401564" y="227866"/>
                  </a:lnTo>
                  <a:lnTo>
                    <a:pt x="396302" y="183446"/>
                  </a:lnTo>
                  <a:lnTo>
                    <a:pt x="382537" y="140541"/>
                  </a:lnTo>
                  <a:lnTo>
                    <a:pt x="360298" y="100478"/>
                  </a:lnTo>
                  <a:lnTo>
                    <a:pt x="329615" y="64582"/>
                  </a:lnTo>
                  <a:lnTo>
                    <a:pt x="292386" y="35533"/>
                  </a:lnTo>
                  <a:lnTo>
                    <a:pt x="251370" y="15105"/>
                  </a:lnTo>
                  <a:lnTo>
                    <a:pt x="207894" y="3271"/>
                  </a:lnTo>
                  <a:lnTo>
                    <a:pt x="163283" y="0"/>
                  </a:lnTo>
                  <a:close/>
                </a:path>
              </a:pathLst>
            </a:custGeom>
            <a:solidFill>
              <a:srgbClr val="E9997F"/>
            </a:solidFill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sp>
          <p:nvSpPr>
            <p:cNvPr id="11" name="object 11"/>
            <p:cNvSpPr/>
            <p:nvPr/>
          </p:nvSpPr>
          <p:spPr>
            <a:xfrm>
              <a:off x="11496836" y="8247062"/>
              <a:ext cx="401955" cy="394335"/>
            </a:xfrm>
            <a:custGeom>
              <a:avLst/>
              <a:gdLst/>
              <a:ahLst/>
              <a:cxnLst/>
              <a:rect l="l" t="t" r="r" b="b"/>
              <a:pathLst>
                <a:path w="401954" h="394334">
                  <a:moveTo>
                    <a:pt x="0" y="71948"/>
                  </a:moveTo>
                  <a:lnTo>
                    <a:pt x="35896" y="41265"/>
                  </a:lnTo>
                  <a:lnTo>
                    <a:pt x="75959" y="19026"/>
                  </a:lnTo>
                  <a:lnTo>
                    <a:pt x="118863" y="5261"/>
                  </a:lnTo>
                  <a:lnTo>
                    <a:pt x="163283" y="0"/>
                  </a:lnTo>
                  <a:lnTo>
                    <a:pt x="207894" y="3271"/>
                  </a:lnTo>
                  <a:lnTo>
                    <a:pt x="251370" y="15105"/>
                  </a:lnTo>
                  <a:lnTo>
                    <a:pt x="292386" y="35533"/>
                  </a:lnTo>
                  <a:lnTo>
                    <a:pt x="329615" y="64582"/>
                  </a:lnTo>
                  <a:lnTo>
                    <a:pt x="360298" y="100478"/>
                  </a:lnTo>
                  <a:lnTo>
                    <a:pt x="382537" y="140541"/>
                  </a:lnTo>
                  <a:lnTo>
                    <a:pt x="396302" y="183446"/>
                  </a:lnTo>
                  <a:lnTo>
                    <a:pt x="401564" y="227866"/>
                  </a:lnTo>
                  <a:lnTo>
                    <a:pt x="398293" y="272477"/>
                  </a:lnTo>
                  <a:lnTo>
                    <a:pt x="386458" y="315953"/>
                  </a:lnTo>
                  <a:lnTo>
                    <a:pt x="366031" y="356968"/>
                  </a:lnTo>
                  <a:lnTo>
                    <a:pt x="336981" y="394198"/>
                  </a:lnTo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</p:grpSp>
      <p:sp>
        <p:nvSpPr>
          <p:cNvPr id="12" name="object 12"/>
          <p:cNvSpPr/>
          <p:nvPr/>
        </p:nvSpPr>
        <p:spPr>
          <a:xfrm>
            <a:off x="9319583" y="6202874"/>
            <a:ext cx="298510" cy="0"/>
          </a:xfrm>
          <a:custGeom>
            <a:avLst/>
            <a:gdLst/>
            <a:ahLst/>
            <a:cxnLst/>
            <a:rect l="l" t="t" r="r" b="b"/>
            <a:pathLst>
              <a:path w="465455">
                <a:moveTo>
                  <a:pt x="464896" y="0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3" name="object 13"/>
          <p:cNvSpPr/>
          <p:nvPr/>
        </p:nvSpPr>
        <p:spPr>
          <a:xfrm>
            <a:off x="8624058" y="5215200"/>
            <a:ext cx="0" cy="297695"/>
          </a:xfrm>
          <a:custGeom>
            <a:avLst/>
            <a:gdLst/>
            <a:ahLst/>
            <a:cxnLst/>
            <a:rect l="l" t="t" r="r" b="b"/>
            <a:pathLst>
              <a:path h="464184">
                <a:moveTo>
                  <a:pt x="0" y="464184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4" name="object 14"/>
          <p:cNvSpPr/>
          <p:nvPr/>
        </p:nvSpPr>
        <p:spPr>
          <a:xfrm>
            <a:off x="7628662" y="6202874"/>
            <a:ext cx="297695" cy="0"/>
          </a:xfrm>
          <a:custGeom>
            <a:avLst/>
            <a:gdLst/>
            <a:ahLst/>
            <a:cxnLst/>
            <a:rect l="l" t="t" r="r" b="b"/>
            <a:pathLst>
              <a:path w="464184">
                <a:moveTo>
                  <a:pt x="464184" y="0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pic>
        <p:nvPicPr>
          <p:cNvPr id="15" name="Afbeelding 14" descr="http://www.papierenzaken.nl/papier/wp-content/uploads/2015/07/bdh_anderlogo-1030x329.png">
            <a:extLst>
              <a:ext uri="{FF2B5EF4-FFF2-40B4-BE49-F238E27FC236}">
                <a16:creationId xmlns:a16="http://schemas.microsoft.com/office/drawing/2014/main" id="{0939C457-A094-41D3-851B-CB223790DB1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7751" y="1955716"/>
            <a:ext cx="5461140" cy="19388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856206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11</Words>
  <Application>Microsoft Office PowerPoint</Application>
  <PresentationFormat>Breedbeeld</PresentationFormat>
  <Paragraphs>5</Paragraphs>
  <Slides>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Kantoorthema</vt:lpstr>
      <vt:lpstr>PowerPoint-presentatie</vt:lpstr>
      <vt:lpstr>Titel onderwerp</vt:lpstr>
      <vt:lpstr>Titel onderwerp</vt:lpstr>
      <vt:lpstr>Titel onderwerp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Belangen benoemen</dc:title>
  <dc:creator>Jacquelien Vroemen</dc:creator>
  <cp:lastModifiedBy>Jacquelien Vroemen</cp:lastModifiedBy>
  <cp:revision>8</cp:revision>
  <dcterms:created xsi:type="dcterms:W3CDTF">2021-04-13T09:36:10Z</dcterms:created>
  <dcterms:modified xsi:type="dcterms:W3CDTF">2022-03-11T10:10:04Z</dcterms:modified>
</cp:coreProperties>
</file>